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806BE0F-81C4-7449-A4FD-0584D601F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87C575E-4FC7-1D47-B92E-075E5E3C4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64B5E45-F418-0343-8C65-7FAF53FF8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ACFA-5B8B-274E-97AE-A05818AA49C2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F7B530E-D357-9F4E-8291-E7FFEECD0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028357A-6613-9C4A-B120-E0FC0ECBA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27D6-8FA8-F24D-9460-E2100D206B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99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31B4008-8572-0247-8C3C-0F248B888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6FD425D9-CFF8-B240-97C4-DFCB74CC8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AF5D396-20DD-A448-A97E-12151324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ACFA-5B8B-274E-97AE-A05818AA49C2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2A54F01-6088-0A4A-8429-A53DA6407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33D1872-BB1C-1047-B61B-BD97FDF8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27D6-8FA8-F24D-9460-E2100D206B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80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66C85B2A-3CE0-9740-822C-3A14DDF49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7772A14-ADB5-6448-B244-4CFF250F9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7E3519E-B1E3-1047-AED6-CD24EDA19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ACFA-5B8B-274E-97AE-A05818AA49C2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2071D07-F31C-364F-8A58-58CDAB383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3BA0244-8A03-F243-ADD9-1A814746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27D6-8FA8-F24D-9460-E2100D206B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7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A250703-7E80-4249-9E6A-5383E5C28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13C4A0B-D552-924A-AE4A-F590BEFEE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835044A-F9F8-934E-A494-456BD01C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ACFA-5B8B-274E-97AE-A05818AA49C2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97FA901-69E0-2743-BF66-0A727AF3A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69D346B-3CEB-5744-930A-5D06C3B0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27D6-8FA8-F24D-9460-E2100D206B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89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327DC2B-CED4-1A4D-99C9-A387B968B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7E6B2A7-6E43-BE42-90F4-21A486F2F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0D6602A-8851-B640-947D-62FBF6E52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ACFA-5B8B-274E-97AE-A05818AA49C2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21E4B55-717C-5C42-9964-B147D2BF8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32AD805-5B46-1041-B3AB-088946DD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27D6-8FA8-F24D-9460-E2100D206B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09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6DB7A51-3BF6-2A49-BBE5-0A40715C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DEFF6C5-B3B0-D34E-B45A-3A0A2BEA8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C964F0F-EAF4-A64F-8D12-85D388ED2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EBD11D8-977A-804C-B4BA-EE0FE035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ACFA-5B8B-274E-97AE-A05818AA49C2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2576841-F6E7-1643-BBCA-4ECC048D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87A07B8-FDEE-8E48-8946-3D0740B7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27D6-8FA8-F24D-9460-E2100D206B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19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BC2FC74-9D39-5E4F-A553-6783C3C2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B575C1A-F771-E94A-B265-2F3AD9E51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7478EFD-1E83-714B-9873-4AC2E74C1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C2B3D902-85A3-FF4A-9B95-8B41506F7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AFB4D205-DC81-CB48-B942-1BD597888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3E4717AC-58D7-F642-8017-033943897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ACFA-5B8B-274E-97AE-A05818AA49C2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D968F363-3B66-044C-B722-8C91475D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E55C2D1A-E7F1-8049-BB93-71EC1A84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27D6-8FA8-F24D-9460-E2100D206B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05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3B3F006-5739-2044-B802-4FA43F03B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117325F-CA08-8F43-84BC-995B5EE5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ACFA-5B8B-274E-97AE-A05818AA49C2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AC50D13-0C22-204A-8FEF-3D7D50D8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4851951-0DC2-6940-90B0-C19B94B6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27D6-8FA8-F24D-9460-E2100D206B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5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260D55AA-0197-9945-AD3B-FC08DBE3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ACFA-5B8B-274E-97AE-A05818AA49C2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E788B810-FA8B-0F4C-9F1C-626D312D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D4401F2-C75B-9C4A-80EF-72C28AED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27D6-8FA8-F24D-9460-E2100D206B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16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311D452-1236-8345-9871-E0A2EB1C2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2290E8B-71C9-7D49-B2CB-A4C8ABEFA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A2C3CC1-DE1D-8E46-AFAC-E14D9E7A2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D153521-3E9F-1449-85CD-F566B932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ACFA-5B8B-274E-97AE-A05818AA49C2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57E00CD-BA00-B147-BEFC-D512DEC21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09562E5-E43F-8F47-9A86-06052D8E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27D6-8FA8-F24D-9460-E2100D206B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25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CE524C-4486-4743-85D8-4DF3CDD2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BCF71972-8A4E-5C48-B9C5-8E0725732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140AE56-512C-0940-8793-B13BE230E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B3136A1-FF75-8441-91F6-2A526BDB0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ACFA-5B8B-274E-97AE-A05818AA49C2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DE3484C-75EC-2841-9E9F-C786230B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1FDCB05-312F-BA40-9C83-203AF081A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27D6-8FA8-F24D-9460-E2100D206B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38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A13DA419-10FA-DD4C-89E5-5CEEF7F09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3C79E86-93A0-4C48-B825-E046C2E6A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F3CADDF-702C-5242-ABF0-C999BAD4E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3ACFA-5B8B-274E-97AE-A05818AA49C2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0B155DD-A505-9943-954A-37A9712BB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3E6EC6C-2E49-744B-8272-F3ED6D484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627D6-8FA8-F24D-9460-E2100D206B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84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093EF0B-F8E7-5D42-9E2F-BB01FAE69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778" y="4579456"/>
            <a:ext cx="2271222" cy="22785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7FEA7B2-582C-CB49-8A82-1D894E04C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61693" cy="33339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801BFDB-387F-174A-9D3A-502D6FFBC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0778" y="0"/>
            <a:ext cx="2271222" cy="218582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D38B6BA9-98AA-F04F-A09F-2796BA416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14736"/>
            <a:ext cx="2561693" cy="2743264"/>
          </a:xfrm>
          <a:prstGeom prst="rect">
            <a:avLst/>
          </a:prstGeom>
        </p:spPr>
      </p:pic>
      <p:sp>
        <p:nvSpPr>
          <p:cNvPr id="2" name="Nuage 1">
            <a:extLst>
              <a:ext uri="{FF2B5EF4-FFF2-40B4-BE49-F238E27FC236}">
                <a16:creationId xmlns:a16="http://schemas.microsoft.com/office/drawing/2014/main" xmlns="" id="{18797C3C-FC86-BD41-B81F-8F9DA7799CB0}"/>
              </a:ext>
            </a:extLst>
          </p:cNvPr>
          <p:cNvSpPr/>
          <p:nvPr/>
        </p:nvSpPr>
        <p:spPr>
          <a:xfrm>
            <a:off x="3023362" y="1245702"/>
            <a:ext cx="5948736" cy="1486196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Flèche vers le bas 2">
            <a:extLst>
              <a:ext uri="{FF2B5EF4-FFF2-40B4-BE49-F238E27FC236}">
                <a16:creationId xmlns:a16="http://schemas.microsoft.com/office/drawing/2014/main" xmlns="" id="{E72F17B8-BAB5-4548-8553-39CDC6EC1D65}"/>
              </a:ext>
            </a:extLst>
          </p:cNvPr>
          <p:cNvSpPr/>
          <p:nvPr/>
        </p:nvSpPr>
        <p:spPr>
          <a:xfrm>
            <a:off x="5968269" y="2551366"/>
            <a:ext cx="484632" cy="461666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Nuage 3">
            <a:extLst>
              <a:ext uri="{FF2B5EF4-FFF2-40B4-BE49-F238E27FC236}">
                <a16:creationId xmlns:a16="http://schemas.microsoft.com/office/drawing/2014/main" xmlns="" id="{5302CF58-49E9-DF46-A76C-86B97DEF0DFD}"/>
              </a:ext>
            </a:extLst>
          </p:cNvPr>
          <p:cNvSpPr/>
          <p:nvPr/>
        </p:nvSpPr>
        <p:spPr>
          <a:xfrm>
            <a:off x="2407580" y="2807640"/>
            <a:ext cx="9479619" cy="2019390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921343C-7CC2-2545-B743-103BD95DD5D2}"/>
              </a:ext>
            </a:extLst>
          </p:cNvPr>
          <p:cNvSpPr txBox="1"/>
          <p:nvPr/>
        </p:nvSpPr>
        <p:spPr>
          <a:xfrm>
            <a:off x="3916697" y="1333837"/>
            <a:ext cx="4941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GRAND CONCOURS DE COURTS -MÉTRANGES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4FF0DA8-01C2-0442-A701-A17FD4A07177}"/>
              </a:ext>
            </a:extLst>
          </p:cNvPr>
          <p:cNvSpPr txBox="1"/>
          <p:nvPr/>
        </p:nvSpPr>
        <p:spPr>
          <a:xfrm>
            <a:off x="9268176" y="2270349"/>
            <a:ext cx="267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Ouvert à tous!!!!!!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37ECDB2A-B288-7F4D-B928-5FF37A633322}"/>
              </a:ext>
            </a:extLst>
          </p:cNvPr>
          <p:cNvSpPr txBox="1"/>
          <p:nvPr/>
        </p:nvSpPr>
        <p:spPr>
          <a:xfrm>
            <a:off x="3444516" y="3055673"/>
            <a:ext cx="8122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thème: étrangeté     Un lieu: le lycée   Une durée : 2 minutes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87BA1E23-C29E-DA45-A27A-C0EFD093F630}"/>
              </a:ext>
            </a:extLst>
          </p:cNvPr>
          <p:cNvSpPr txBox="1"/>
          <p:nvPr/>
        </p:nvSpPr>
        <p:spPr>
          <a:xfrm>
            <a:off x="3816509" y="3478294"/>
            <a:ext cx="6661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Pour gagner , il faudra étonner le jury!</a:t>
            </a:r>
          </a:p>
        </p:txBody>
      </p:sp>
      <p:sp>
        <p:nvSpPr>
          <p:cNvPr id="14" name="Flèche vers le bas 13">
            <a:extLst>
              <a:ext uri="{FF2B5EF4-FFF2-40B4-BE49-F238E27FC236}">
                <a16:creationId xmlns:a16="http://schemas.microsoft.com/office/drawing/2014/main" xmlns="" id="{127122F5-66A1-3047-AEEB-07CDE6CEE2CD}"/>
              </a:ext>
            </a:extLst>
          </p:cNvPr>
          <p:cNvSpPr/>
          <p:nvPr/>
        </p:nvSpPr>
        <p:spPr>
          <a:xfrm>
            <a:off x="6096000" y="4579456"/>
            <a:ext cx="484632" cy="671506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Nuage 14">
            <a:extLst>
              <a:ext uri="{FF2B5EF4-FFF2-40B4-BE49-F238E27FC236}">
                <a16:creationId xmlns:a16="http://schemas.microsoft.com/office/drawing/2014/main" xmlns="" id="{78094C38-D9DE-2D4E-841B-B180BA835F70}"/>
              </a:ext>
            </a:extLst>
          </p:cNvPr>
          <p:cNvSpPr/>
          <p:nvPr/>
        </p:nvSpPr>
        <p:spPr>
          <a:xfrm>
            <a:off x="2625605" y="5215156"/>
            <a:ext cx="7119361" cy="1433206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A0C4F613-6B04-DE4E-AE67-CFD700A3B57A}"/>
              </a:ext>
            </a:extLst>
          </p:cNvPr>
          <p:cNvSpPr txBox="1"/>
          <p:nvPr/>
        </p:nvSpPr>
        <p:spPr>
          <a:xfrm>
            <a:off x="3781555" y="5423928"/>
            <a:ext cx="5787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Un impératif: rendre votre film sous forme de fichier </a:t>
            </a:r>
          </a:p>
          <a:p>
            <a:r>
              <a:rPr lang="fr-FR" sz="2000" dirty="0"/>
              <a:t>avant le 15 janvier  au CDI ou en salle </a:t>
            </a:r>
            <a:r>
              <a:rPr lang="fr-FR" sz="2000" dirty="0" smtClean="0"/>
              <a:t>cinéma…N’oubliez pas d’indiquer le titre…</a:t>
            </a:r>
            <a:endParaRPr lang="fr-FR" sz="2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3F0EBF8D-5198-2742-BD2D-4123F6F6B546}"/>
              </a:ext>
            </a:extLst>
          </p:cNvPr>
          <p:cNvSpPr txBox="1"/>
          <p:nvPr/>
        </p:nvSpPr>
        <p:spPr>
          <a:xfrm>
            <a:off x="4534613" y="4024024"/>
            <a:ext cx="4323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Des bons d’achat à gagner…et des </a:t>
            </a:r>
            <a:r>
              <a:rPr lang="fr-FR" sz="2000" dirty="0" err="1"/>
              <a:t>DVDs</a:t>
            </a:r>
            <a:endParaRPr lang="fr-FR" sz="2000" dirty="0"/>
          </a:p>
        </p:txBody>
      </p:sp>
      <p:sp>
        <p:nvSpPr>
          <p:cNvPr id="8" name="Nuage 7">
            <a:extLst>
              <a:ext uri="{FF2B5EF4-FFF2-40B4-BE49-F238E27FC236}">
                <a16:creationId xmlns:a16="http://schemas.microsoft.com/office/drawing/2014/main" xmlns="" id="{8A875C56-7B44-D749-88F2-936E9A078A0F}"/>
              </a:ext>
            </a:extLst>
          </p:cNvPr>
          <p:cNvSpPr/>
          <p:nvPr/>
        </p:nvSpPr>
        <p:spPr>
          <a:xfrm>
            <a:off x="2801417" y="-28063"/>
            <a:ext cx="7030952" cy="11699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>
            <a:extLst>
              <a:ext uri="{FF2B5EF4-FFF2-40B4-BE49-F238E27FC236}">
                <a16:creationId xmlns:a16="http://schemas.microsoft.com/office/drawing/2014/main" xmlns="" id="{C328F0A5-38BD-B746-876E-7A897AFB6055}"/>
              </a:ext>
            </a:extLst>
          </p:cNvPr>
          <p:cNvSpPr/>
          <p:nvPr/>
        </p:nvSpPr>
        <p:spPr>
          <a:xfrm>
            <a:off x="5853683" y="916081"/>
            <a:ext cx="484632" cy="578542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D514C721-426C-9D48-9B3F-5C78EC6D50E4}"/>
              </a:ext>
            </a:extLst>
          </p:cNvPr>
          <p:cNvSpPr txBox="1"/>
          <p:nvPr/>
        </p:nvSpPr>
        <p:spPr>
          <a:xfrm>
            <a:off x="3079027" y="271719"/>
            <a:ext cx="6617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La section cinéma vous invite à participer au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FE834D93-327C-E64E-80D4-BD22DF8F27A2}"/>
              </a:ext>
            </a:extLst>
          </p:cNvPr>
          <p:cNvSpPr txBox="1"/>
          <p:nvPr/>
        </p:nvSpPr>
        <p:spPr>
          <a:xfrm>
            <a:off x="217213" y="3586015"/>
            <a:ext cx="196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Un film :2 minutes</a:t>
            </a:r>
          </a:p>
        </p:txBody>
      </p:sp>
    </p:spTree>
    <p:extLst>
      <p:ext uri="{BB962C8B-B14F-4D97-AF65-F5344CB8AC3E}">
        <p14:creationId xmlns:p14="http://schemas.microsoft.com/office/powerpoint/2010/main" val="18334114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78</Words>
  <Application>Microsoft Office PowerPoint</Application>
  <PresentationFormat>Grand écran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KIEFFER PHILIPPE</cp:lastModifiedBy>
  <cp:revision>6</cp:revision>
  <dcterms:created xsi:type="dcterms:W3CDTF">2019-11-15T16:43:39Z</dcterms:created>
  <dcterms:modified xsi:type="dcterms:W3CDTF">2019-11-19T14:58:16Z</dcterms:modified>
</cp:coreProperties>
</file>